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80" r:id="rId4"/>
    <p:sldId id="279" r:id="rId5"/>
    <p:sldId id="277" r:id="rId6"/>
    <p:sldId id="28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7" autoAdjust="0"/>
    <p:restoredTop sz="94662"/>
  </p:normalViewPr>
  <p:slideViewPr>
    <p:cSldViewPr snapToGrid="0">
      <p:cViewPr>
        <p:scale>
          <a:sx n="77" d="100"/>
          <a:sy n="77" d="100"/>
        </p:scale>
        <p:origin x="3864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7918F-AB68-1D1B-D5F2-052929C0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B5BA5F-E22F-2628-3A3E-60CBD4451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B5AF1-E7C8-5363-85AE-C7A7D9B9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1AC5B-5859-461F-4C42-D473685F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441A8-C6C7-B476-5E10-2F95DD9A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1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81B66-E9F3-0D3C-3D84-7B422F13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59CF-4F10-CA26-07A1-2BD0B07C5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2C20B-666B-5AA3-927C-AC6AC1C7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39409-39EF-1558-A937-ACF671AD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924CD-CE3F-CA97-8172-B6BA9D83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350A83-4FB1-7117-1980-48D40A982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9440BC-4CD9-5964-1283-C72BB2617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B677B-3B0C-9C71-6821-77C85A85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50943-9905-A765-ED22-384BD92A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D2AE11-7C2E-6379-44AF-83E30DF4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D169F-CA87-2C66-F649-847F3F28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6FF878-303F-BE9E-3FBD-FE7E361F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006F7-D0C5-4ADE-8F82-C643B118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99434-72D3-B4CE-1BAC-1BCE1CD6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A276A-D010-C6AA-FD9B-8981D8A5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98B0D-DF9C-C773-A883-4C768F5A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F0946-1F4F-6902-D804-7A2DD896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368B9-DB86-1406-41E4-C6705139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7AF5E-093F-A564-2594-B4127FCD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51967-7082-AE6B-4D7F-1CCA6647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4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005E3-6AFD-0576-2F95-2BE740E8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1F36F-C24F-107F-A5CC-34ABA3713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014827-BCE6-5A01-F32C-706E990FD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F55AC-87AE-BE14-762D-FEA8E1B8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988993-B18F-4C22-1393-A26B572C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617F5-8BC0-D9DE-233E-567D8896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7A674-8C9D-28CD-0094-36230B5E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6CF394-6FA0-ACB9-5053-C143B1D6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9AC1B8-4DB3-549A-F7D3-F17DEEE07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A73190-8C1F-31C6-B1A6-FBD4B1BC1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93A127-726D-8602-F5A5-6C9715B40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7963DA-9FD9-1BFD-A054-52992443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C779A6-524B-34AD-34C5-136EDB8B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1A3C2-56C5-CB99-2800-F772214D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4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6A6AF-28AF-30A2-BFBA-8F5F85C3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E75F6B-DAA8-4235-095F-084F6907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3913C4-2790-5B7A-2CCB-A9A45A00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FB49A3-8291-AA74-52FE-15824E58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98536A-9492-BB2F-385E-385B39FD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B39CAC-8B15-4E14-94AE-43EAD171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320787-77D1-5293-DDB6-F5542A1B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3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801BB-3CA2-E550-C088-1E528F92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56BCF-A1B2-058A-760D-C01E89EBF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7615FB-4B60-0D0F-C560-7B1CE324B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AEEB4-12AF-BEA0-9A60-E2870FAD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0B4716-81D9-5D5C-B74E-45C984DC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8722E-FFA9-C3AC-DCDC-09E60E32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8CAC1-1557-A218-5B18-C55609D4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CEBB71-B45D-8198-3BBD-33DD86738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CB0FD-BCC8-0364-8754-36F879B6B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155507-C284-F84B-8D05-A5CBF5D8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274AF2-9FFB-2F33-7309-6B6F12BC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0CD0E-37B2-CBAE-808C-408D3E9C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0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DC9B6-16D4-9FEA-43A5-7C1B5992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81A95-9C97-96AA-FD6D-64908C21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9089F-2F35-EA58-BA3D-D4182CB4E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489E5-848A-42EF-9124-9F7EC292050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149A3-3F06-686C-014E-7C8E5B049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5A72C-DB7E-DF95-FEA6-C99AAE54A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3E250-EB3A-4EE3-B8AE-F45BF8DAC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Изображение 3">
            <a:extLst>
              <a:ext uri="{FF2B5EF4-FFF2-40B4-BE49-F238E27FC236}">
                <a16:creationId xmlns:a16="http://schemas.microsoft.com/office/drawing/2014/main" id="{9A9D1909-F9E4-DE2C-BC25-BC37DC91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35840" cy="68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7"/>
            <a:ext cx="12192000" cy="6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377"/>
            <a:ext cx="12191999" cy="68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0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0"/>
            <a:ext cx="12192000" cy="68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7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ЙОРГЕН ФРАНЦ ЯКОБСЕН   «БАРБАРА» </dc:title>
  <dc:creator>Елена Дорофеева</dc:creator>
  <cp:lastModifiedBy>Дмитрий</cp:lastModifiedBy>
  <cp:revision>10</cp:revision>
  <dcterms:created xsi:type="dcterms:W3CDTF">2026-05-11T18:51:07Z</dcterms:created>
  <dcterms:modified xsi:type="dcterms:W3CDTF">2026-05-18T07:56:43Z</dcterms:modified>
</cp:coreProperties>
</file>